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EB18D1-6973-481D-6E3D-C45A6D6972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D01AAC8-C7F7-B931-6A97-9659B86AA7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F1526F-AA9D-5603-D047-D0F394A4C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EB1A-DEAA-480B-BB65-EF1B04AD4D07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527FAD-5182-B428-3437-53F58D1F7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6FB295-78E8-1EAA-675A-B8426BAF4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4099-F57B-4D74-A7A4-5182CCED0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759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5F6697-EEEE-D59A-D9B7-601C82173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C85E84-1083-D6BA-DF6D-6BA34A76C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F923D3-EC2E-8DE6-22BB-C7FB025D8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EB1A-DEAA-480B-BB65-EF1B04AD4D07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130E59-EA71-6F9F-823E-614316DA5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58D83A-B57D-A563-7B01-9BF19D3B0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4099-F57B-4D74-A7A4-5182CCED0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186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136439E-D03E-E93D-DFCF-E52988E430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21ECEA-DE1A-E108-D222-D0340EA39D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5817B0-2396-4C61-E409-8EB836A40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EB1A-DEAA-480B-BB65-EF1B04AD4D07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55C492-4B1F-7AE6-367F-0E47268FE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F18681-73A4-6B9F-A70A-AD8E305BE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4099-F57B-4D74-A7A4-5182CCED0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53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F99779-144D-97A9-C424-B2957BFE9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31C797-00C4-55EF-9EBE-1774CDC92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343FBD-8B7D-B4EA-229A-70F0BAA0B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EB1A-DEAA-480B-BB65-EF1B04AD4D07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106D53-23D4-53EB-B438-E4CD42F34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78C153-4C5E-8C61-56B2-F97783D9B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4099-F57B-4D74-A7A4-5182CCED0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074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2A3CE4-99B6-B08F-4A9A-7B1A0699A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A6A155-B90B-2BF2-6254-FD674533D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EE90E7-C595-0823-3F33-7E047E8DA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EB1A-DEAA-480B-BB65-EF1B04AD4D07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1D060B-627D-A04A-5C36-CD94DC4D9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09E7E6-9DB7-C635-D6AA-FB7F2783B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4099-F57B-4D74-A7A4-5182CCED0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993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4B44F0-6305-80BD-BB04-475E6C0E6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0ED46C-28CE-0EDF-37A7-9BAE6E321E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4BB39E6-7991-9D06-918A-47DD03C1EB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46AA9E-AF79-B4DF-31B5-2B0F3C42C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EB1A-DEAA-480B-BB65-EF1B04AD4D07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82B0FD-2ADF-3DDC-0A9C-9CB005360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4C203F-B045-A7C0-B477-2520A3419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4099-F57B-4D74-A7A4-5182CCED0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500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E6BD58-79D1-445C-37ED-183C2CA17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E91B6E-03A2-443E-A16C-930FA592C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67A096E-721D-6648-3D46-426757642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20C2EB6-CA8E-EBCF-4865-519A0E4FB8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249D5A7-8B26-E5E6-021B-5B3554F576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D025DC0-28D7-2625-1B6F-5410F3ACC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EB1A-DEAA-480B-BB65-EF1B04AD4D07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EA5996E-1697-4994-675E-79CAFD61B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5781534-9866-9676-4D84-C6448A6AD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4099-F57B-4D74-A7A4-5182CCED0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541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996542-CBF2-C6F5-B324-4454FFECF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252118A-3AEA-9473-C43D-D8AB2AE5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EB1A-DEAA-480B-BB65-EF1B04AD4D07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242C33F-7E8F-6E20-3460-F5A851100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F3F9BA3-A7C3-1060-7AF7-3B672D79D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4099-F57B-4D74-A7A4-5182CCED0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990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A4E6618-8B3B-FF7D-2B16-3B6149082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EB1A-DEAA-480B-BB65-EF1B04AD4D07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043957-D3D6-CC95-2EB4-33970092C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D5C040-B64B-801A-0EF7-04B961916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4099-F57B-4D74-A7A4-5182CCED0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5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814CF3-72FC-0ACB-FBB3-D75B0E2F9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0DC8FB-1124-0F93-970B-865D774CD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891CC93-DAE0-E615-0274-E74D9754EA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7338EE-BB20-AA6D-6261-6C8B11CF0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EB1A-DEAA-480B-BB65-EF1B04AD4D07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A2C62F-483B-BA2C-85A2-A6B43FACA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0B7D1FC-DB40-E4D0-FBFA-43E2289C5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4099-F57B-4D74-A7A4-5182CCED0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61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12549A-FE0D-ACC6-C311-98DB4C52A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A50D43E-EACA-6637-57BB-A066A277D0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7CBEE4-52BE-A2CF-3DE6-0EB8C21DA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F878BF-73F4-5666-9CEE-258D1E148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7EB1A-DEAA-480B-BB65-EF1B04AD4D07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D4BB2A-1BA7-B5C1-71D1-AE05628E6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5195A3-C29E-FA08-649B-F5FA094E3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34099-F57B-4D74-A7A4-5182CCED0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813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2E1C78-D790-D0C1-E74A-5C40CAF2A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91A557-90F2-FB98-D633-FC30510FB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89AABD-CC50-78E3-BBBF-0FA6C8FB66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7EB1A-DEAA-480B-BB65-EF1B04AD4D07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C348F5-DC55-573E-19C6-E8BB1569F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52673B-4DB5-039F-7519-41C4B562C3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34099-F57B-4D74-A7A4-5182CCED04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32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5.wdp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10.wdp"/><Relationship Id="rId3" Type="http://schemas.openxmlformats.org/officeDocument/2006/relationships/image" Target="../media/image2.png"/><Relationship Id="rId7" Type="http://schemas.microsoft.com/office/2007/relationships/hdphoto" Target="../media/hdphoto7.wdp"/><Relationship Id="rId12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microsoft.com/office/2007/relationships/hdphoto" Target="../media/hdphoto9.wdp"/><Relationship Id="rId5" Type="http://schemas.microsoft.com/office/2007/relationships/hdphoto" Target="../media/hdphoto6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8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microsoft.com/office/2007/relationships/hdphoto" Target="../media/hdphoto12.wdp"/><Relationship Id="rId12" Type="http://schemas.microsoft.com/office/2007/relationships/hdphoto" Target="../media/hdphoto1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microsoft.com/office/2007/relationships/hdphoto" Target="../media/hdphoto11.wdp"/><Relationship Id="rId10" Type="http://schemas.microsoft.com/office/2007/relationships/hdphoto" Target="../media/hdphoto13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C02A7089-43ED-01AD-6E44-585AA59DE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C58981-F932-E42D-3DF5-39157D4763D6}"/>
              </a:ext>
            </a:extLst>
          </p:cNvPr>
          <p:cNvSpPr txBox="1"/>
          <p:nvPr/>
        </p:nvSpPr>
        <p:spPr>
          <a:xfrm>
            <a:off x="1987550" y="546100"/>
            <a:ext cx="8216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</a:p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«Четвертый лишний»</a:t>
            </a:r>
          </a:p>
        </p:txBody>
      </p:sp>
    </p:spTree>
    <p:extLst>
      <p:ext uri="{BB962C8B-B14F-4D97-AF65-F5344CB8AC3E}">
        <p14:creationId xmlns:p14="http://schemas.microsoft.com/office/powerpoint/2010/main" val="507003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8C45A132-73D6-BFAA-57D0-8B2B9D057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"/>
            <a:ext cx="12192000" cy="685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AA31EB4-85DC-681A-B2D9-907087FE47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499" y="-127000"/>
            <a:ext cx="7711808" cy="7112000"/>
          </a:xfrm>
          <a:prstGeom prst="rect">
            <a:avLst/>
          </a:prstGeom>
        </p:spPr>
      </p:pic>
      <p:pic>
        <p:nvPicPr>
          <p:cNvPr id="4" name="кошка" descr="Picture background">
            <a:extLst>
              <a:ext uri="{FF2B5EF4-FFF2-40B4-BE49-F238E27FC236}">
                <a16:creationId xmlns:a16="http://schemas.microsoft.com/office/drawing/2014/main" id="{84D16FFA-769F-A4EC-6DF6-F5D2CF897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5723" y1="7500" x2="15723" y2="7500"/>
                        <a14:foregroundMark x1="61006" y1="23625" x2="61006" y2="23625"/>
                        <a14:foregroundMark x1="62107" y1="20125" x2="62107" y2="20125"/>
                        <a14:foregroundMark x1="57233" y1="20625" x2="57233" y2="20625"/>
                        <a14:foregroundMark x1="14151" y1="11875" x2="14151" y2="11875"/>
                        <a14:foregroundMark x1="14151" y1="11875" x2="14151" y2="11875"/>
                        <a14:foregroundMark x1="15723" y1="11375" x2="15723" y2="11375"/>
                        <a14:foregroundMark x1="15723" y1="4875" x2="15723" y2="4875"/>
                        <a14:foregroundMark x1="16824" y1="34625" x2="16824" y2="34625"/>
                        <a14:foregroundMark x1="13050" y1="36375" x2="13050" y2="36375"/>
                        <a14:foregroundMark x1="29088" y1="39000" x2="29088" y2="39000"/>
                        <a14:foregroundMark x1="9748" y1="34625" x2="9748" y2="34625"/>
                        <a14:foregroundMark x1="27358" y1="39000" x2="27358" y2="39000"/>
                        <a14:foregroundMark x1="41195" y1="34625" x2="41195" y2="34625"/>
                        <a14:foregroundMark x1="32862" y1="31125" x2="32862" y2="31125"/>
                        <a14:foregroundMark x1="59906" y1="24125" x2="59906" y2="24125"/>
                        <a14:foregroundMark x1="56132" y1="24125" x2="56132" y2="24125"/>
                        <a14:foregroundMark x1="56132" y1="24125" x2="56132" y2="24125"/>
                        <a14:foregroundMark x1="66038" y1="18375" x2="66038" y2="18375"/>
                        <a14:foregroundMark x1="65409" y1="16250" x2="65409" y2="16250"/>
                        <a14:foregroundMark x1="12421" y1="15375" x2="12421" y2="15375"/>
                        <a14:foregroundMark x1="11950" y1="11375" x2="11950" y2="11375"/>
                        <a14:foregroundMark x1="13050" y1="10125" x2="13050" y2="10125"/>
                        <a14:foregroundMark x1="14151" y1="30750" x2="14151" y2="30750"/>
                        <a14:foregroundMark x1="13522" y1="29875" x2="13522" y2="29875"/>
                        <a14:foregroundMark x1="13050" y1="31125" x2="13050" y2="31125"/>
                        <a14:foregroundMark x1="10849" y1="32875" x2="12421" y2="32500"/>
                        <a14:foregroundMark x1="15723" y1="30750" x2="15723" y2="30750"/>
                        <a14:foregroundMark x1="34591" y1="39875" x2="34591" y2="39875"/>
                        <a14:foregroundMark x1="32390" y1="39875" x2="32390" y2="39875"/>
                        <a14:foregroundMark x1="26258" y1="35125" x2="26258" y2="35125"/>
                        <a14:foregroundMark x1="16824" y1="40750" x2="16352" y2="42125"/>
                        <a14:foregroundMark x1="56604" y1="25500" x2="56604" y2="25500"/>
                        <a14:foregroundMark x1="14151" y1="27625" x2="14151" y2="27625"/>
                        <a14:foregroundMark x1="9748" y1="28500" x2="9748" y2="28500"/>
                        <a14:foregroundMark x1="8648" y1="29875" x2="8648" y2="29875"/>
                        <a14:foregroundMark x1="30189" y1="33375" x2="30189" y2="33375"/>
                        <a14:foregroundMark x1="26258" y1="32500" x2="26258" y2="32500"/>
                        <a14:foregroundMark x1="30189" y1="30250" x2="30189" y2="30250"/>
                        <a14:foregroundMark x1="34591" y1="31625" x2="34591" y2="31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455" y="1002142"/>
            <a:ext cx="1746491" cy="219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омашка" descr="Picture background">
            <a:extLst>
              <a:ext uri="{FF2B5EF4-FFF2-40B4-BE49-F238E27FC236}">
                <a16:creationId xmlns:a16="http://schemas.microsoft.com/office/drawing/2014/main" id="{341F8679-8E95-4D24-969D-5C688FEEC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79898" y1="29909" x2="79898" y2="299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055" y="1231900"/>
            <a:ext cx="1559066" cy="173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носок" descr="Picture background">
            <a:extLst>
              <a:ext uri="{FF2B5EF4-FFF2-40B4-BE49-F238E27FC236}">
                <a16:creationId xmlns:a16="http://schemas.microsoft.com/office/drawing/2014/main" id="{F874859E-75C4-0FE2-8FB2-FC760DC96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7605">
            <a:off x="4178649" y="3030045"/>
            <a:ext cx="1649230" cy="202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машина" descr="Picture background">
            <a:extLst>
              <a:ext uri="{FF2B5EF4-FFF2-40B4-BE49-F238E27FC236}">
                <a16:creationId xmlns:a16="http://schemas.microsoft.com/office/drawing/2014/main" id="{FDD0C839-0ECD-D4A4-5938-84E7E17CA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15946" y1="83554" x2="15946" y2="83554"/>
                        <a14:foregroundMark x1="14324" y1="77883" x2="14324" y2="77883"/>
                        <a14:foregroundMark x1="7973" y1="87335" x2="7973" y2="87335"/>
                        <a14:foregroundMark x1="20946" y1="91115" x2="20946" y2="91115"/>
                        <a14:foregroundMark x1="16351" y1="92817" x2="16351" y2="92817"/>
                        <a14:foregroundMark x1="10946" y1="83932" x2="10946" y2="83932"/>
                        <a14:foregroundMark x1="6757" y1="85066" x2="6757" y2="85066"/>
                        <a14:foregroundMark x1="8378" y1="76181" x2="8378" y2="76181"/>
                        <a14:foregroundMark x1="25811" y1="86957" x2="25811" y2="86957"/>
                        <a14:foregroundMark x1="27297" y1="92817" x2="27297" y2="92817"/>
                        <a14:foregroundMark x1="30541" y1="92628" x2="30541" y2="92628"/>
                        <a14:foregroundMark x1="34189" y1="92628" x2="34189" y2="92628"/>
                        <a14:foregroundMark x1="37703" y1="91871" x2="37703" y2="91871"/>
                        <a14:foregroundMark x1="3514" y1="77127" x2="3514" y2="77127"/>
                        <a14:foregroundMark x1="2838" y1="77883" x2="2838" y2="77883"/>
                        <a14:foregroundMark x1="3919" y1="82231" x2="3919" y2="82231"/>
                        <a14:foregroundMark x1="42838" y1="78639" x2="42838" y2="78639"/>
                        <a14:foregroundMark x1="52162" y1="82042" x2="52162" y2="82042"/>
                        <a14:foregroundMark x1="51486" y1="88091" x2="51486" y2="88091"/>
                        <a14:foregroundMark x1="54189" y1="82231" x2="54189" y2="82231"/>
                        <a14:foregroundMark x1="58108" y1="69943" x2="58108" y2="69943"/>
                        <a14:foregroundMark x1="56351" y1="73346" x2="56351" y2="73346"/>
                        <a14:foregroundMark x1="51216" y1="68809" x2="51216" y2="68809"/>
                        <a14:foregroundMark x1="74324" y1="69943" x2="74324" y2="69943"/>
                        <a14:foregroundMark x1="77432" y1="61059" x2="77432" y2="61059"/>
                        <a14:foregroundMark x1="84054" y1="58979" x2="84054" y2="58979"/>
                        <a14:foregroundMark x1="87703" y1="59735" x2="87703" y2="60491"/>
                        <a14:foregroundMark x1="82838" y1="76938" x2="82838" y2="76938"/>
                        <a14:foregroundMark x1="59054" y1="73724" x2="59054" y2="73724"/>
                        <a14:foregroundMark x1="41892" y1="83932" x2="41892" y2="83932"/>
                        <a14:foregroundMark x1="92027" y1="71078" x2="92027" y2="71078"/>
                        <a14:foregroundMark x1="96081" y1="60870" x2="96081" y2="60870"/>
                        <a14:foregroundMark x1="32297" y1="16257" x2="32297" y2="16257"/>
                        <a14:foregroundMark x1="80811" y1="69376" x2="80811" y2="693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264" y="3019723"/>
            <a:ext cx="2430648" cy="173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26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>
            <a:extLst>
              <a:ext uri="{FF2B5EF4-FFF2-40B4-BE49-F238E27FC236}">
                <a16:creationId xmlns:a16="http://schemas.microsoft.com/office/drawing/2014/main" id="{594E9755-18FA-137E-46F5-B3582E4D2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"/>
            <a:ext cx="12192000" cy="685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Picture background">
            <a:extLst>
              <a:ext uri="{FF2B5EF4-FFF2-40B4-BE49-F238E27FC236}">
                <a16:creationId xmlns:a16="http://schemas.microsoft.com/office/drawing/2014/main" id="{3164A930-EECF-A2B1-6820-48915234E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56622" y1="33503" x2="56622" y2="335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246" y="0"/>
            <a:ext cx="8622355" cy="688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груша" descr="Picture background">
            <a:extLst>
              <a:ext uri="{FF2B5EF4-FFF2-40B4-BE49-F238E27FC236}">
                <a16:creationId xmlns:a16="http://schemas.microsoft.com/office/drawing/2014/main" id="{EEBC776C-8627-E76D-5A9C-0903626BA0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1286" y1="46143" x2="61286" y2="46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57" t="3916" r="15225" b="4484"/>
          <a:stretch>
            <a:fillRect/>
          </a:stretch>
        </p:blipFill>
        <p:spPr bwMode="auto">
          <a:xfrm>
            <a:off x="1684178" y="1365286"/>
            <a:ext cx="1982647" cy="257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шкаф" descr="Picture background">
            <a:extLst>
              <a:ext uri="{FF2B5EF4-FFF2-40B4-BE49-F238E27FC236}">
                <a16:creationId xmlns:a16="http://schemas.microsoft.com/office/drawing/2014/main" id="{D0A88580-C8D8-BE82-2F43-880BDADB8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40" b="97938" l="29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713" y="4137188"/>
            <a:ext cx="1633864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стакан" descr="Picture background">
            <a:extLst>
              <a:ext uri="{FF2B5EF4-FFF2-40B4-BE49-F238E27FC236}">
                <a16:creationId xmlns:a16="http://schemas.microsoft.com/office/drawing/2014/main" id="{11951C35-D8B8-5006-92C9-FFA08FDA12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762" b="91504" l="7227" r="89844">
                        <a14:backgroundMark x1="79785" y1="83691" x2="79785" y2="83691"/>
                        <a14:backgroundMark x1="72559" y1="89648" x2="72559" y2="89648"/>
                        <a14:backgroundMark x1="64648" y1="90137" x2="64648" y2="90137"/>
                        <a14:backgroundMark x1="59961" y1="90723" x2="59961" y2="907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69" t="3457" r="9378" b="6172"/>
          <a:stretch>
            <a:fillRect/>
          </a:stretch>
        </p:blipFill>
        <p:spPr bwMode="auto">
          <a:xfrm>
            <a:off x="6096000" y="4137188"/>
            <a:ext cx="2087008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шарф" descr="Picture background">
            <a:extLst>
              <a:ext uri="{FF2B5EF4-FFF2-40B4-BE49-F238E27FC236}">
                <a16:creationId xmlns:a16="http://schemas.microsoft.com/office/drawing/2014/main" id="{5815A975-CE44-DB6E-5E48-200A0BB449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58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77" r="5477"/>
          <a:stretch>
            <a:fillRect/>
          </a:stretch>
        </p:blipFill>
        <p:spPr bwMode="auto">
          <a:xfrm>
            <a:off x="8143151" y="2252137"/>
            <a:ext cx="2557603" cy="298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74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>
            <a:extLst>
              <a:ext uri="{FF2B5EF4-FFF2-40B4-BE49-F238E27FC236}">
                <a16:creationId xmlns:a16="http://schemas.microsoft.com/office/drawing/2014/main" id="{F1C802C1-96B7-F70A-3464-027FE232D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"/>
            <a:ext cx="12192000" cy="685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Picture background">
            <a:extLst>
              <a:ext uri="{FF2B5EF4-FFF2-40B4-BE49-F238E27FC236}">
                <a16:creationId xmlns:a16="http://schemas.microsoft.com/office/drawing/2014/main" id="{128880AB-8BAE-74DC-E324-3D9883B1A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88722"/>
            <a:ext cx="6896100" cy="666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ананас" descr="Picture background">
            <a:extLst>
              <a:ext uri="{FF2B5EF4-FFF2-40B4-BE49-F238E27FC236}">
                <a16:creationId xmlns:a16="http://schemas.microsoft.com/office/drawing/2014/main" id="{71D24B3D-7D13-5C5E-EDED-74C646DC25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48" b="94043" l="19043" r="78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89" r="20511"/>
          <a:stretch>
            <a:fillRect/>
          </a:stretch>
        </p:blipFill>
        <p:spPr bwMode="auto">
          <a:xfrm>
            <a:off x="1657527" y="1087406"/>
            <a:ext cx="1760538" cy="290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карандаш" descr="Picture background">
            <a:extLst>
              <a:ext uri="{FF2B5EF4-FFF2-40B4-BE49-F238E27FC236}">
                <a16:creationId xmlns:a16="http://schemas.microsoft.com/office/drawing/2014/main" id="{E5C44686-2A88-95DF-BCB3-6EEFB4A21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150" y="876300"/>
            <a:ext cx="2682699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шишка" descr="Picture background">
            <a:extLst>
              <a:ext uri="{FF2B5EF4-FFF2-40B4-BE49-F238E27FC236}">
                <a16:creationId xmlns:a16="http://schemas.microsoft.com/office/drawing/2014/main" id="{7F66E127-D8AF-B068-DD2A-B0A67579F6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7168" l="1465" r="975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66" r="13475"/>
          <a:stretch>
            <a:fillRect/>
          </a:stretch>
        </p:blipFill>
        <p:spPr bwMode="auto">
          <a:xfrm>
            <a:off x="6796265" y="4302252"/>
            <a:ext cx="1873475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вишня" descr="Picture background">
            <a:extLst>
              <a:ext uri="{FF2B5EF4-FFF2-40B4-BE49-F238E27FC236}">
                <a16:creationId xmlns:a16="http://schemas.microsoft.com/office/drawing/2014/main" id="{883AC4B1-9BCA-D8F1-F2E3-3A756E602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639" r="99840">
                        <a14:foregroundMark x1="22204" y1="59904" x2="22204" y2="59904"/>
                        <a14:foregroundMark x1="55911" y1="68051" x2="55911" y2="68051"/>
                        <a14:foregroundMark x1="60703" y1="12460" x2="60703" y2="124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877" y="3928349"/>
            <a:ext cx="2905188" cy="290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570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5</Words>
  <Application>Microsoft Office PowerPoint</Application>
  <PresentationFormat>Широкоэкранный</PresentationFormat>
  <Paragraphs>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Людмила бояркина</dc:creator>
  <cp:lastModifiedBy>Людмила бояркина</cp:lastModifiedBy>
  <cp:revision>3</cp:revision>
  <dcterms:created xsi:type="dcterms:W3CDTF">2026-04-15T12:13:00Z</dcterms:created>
  <dcterms:modified xsi:type="dcterms:W3CDTF">2026-04-15T15:50:30Z</dcterms:modified>
</cp:coreProperties>
</file>