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60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796CB-292A-4672-AAC6-6933FA6BC0C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7D59E-BD02-4C20-8226-B4D5FDF0D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37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7D59E-BD02-4C20-8226-B4D5FDF0DE9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253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C6BDA-BE1C-8471-10B1-F196466C3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D82EDF-CFCF-2547-C29C-59F5903B8A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42C571-2058-6C68-69A5-80D160ACC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C6D4A5-F4CC-41E4-55B1-73CA196BC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621F38-F3E2-E6C0-9D79-6669C0268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860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D41848-1BFC-8B76-2645-2FC63B31A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40BEE2-7C2C-B296-296A-76EA76E2C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F12528-F871-34BF-3CFB-8B9B8F499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6C5D54-A616-A8BC-F35A-C1899DCCE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AAC8D1-37AE-5CD4-F336-96DBD5A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385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58992C7-9DD3-64F5-11C8-0B5C0BD004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1318CA-0E91-927D-FD58-27D5CCC15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2EF368-125A-20B3-73B9-3B7CC4341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C1DE3B-3F5C-5643-B435-A377E2017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EC6414-AE38-84FE-C40A-E9303CC29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87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6A8B7-7855-7CAA-5BC4-C991EFD91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1D84A7-81B1-B348-ABE0-E3A328FEC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BB152C-965E-A84B-41A3-1DA0C0C56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C1D3F6-8F60-76F4-1128-90AE24257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99AFE1-F299-02FB-0E84-EF27AC7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82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C4169-F40E-A59A-C441-BCB4886E5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278C3C-2C5E-2F34-A609-6A06A5290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E4747C-3EE8-92F2-E5F0-4BA4A7614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97341A-0BAD-EAE0-3790-66D096E1F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37C763-0C8F-813A-C800-4CDDCD133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270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3C937E-64B2-8622-1D46-BAF4E3F64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FE30F7-E997-E4B2-0FF8-8A27A4F01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146B0F-B16E-971E-6960-C8EA95555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62F492-F4AF-33FD-19C8-E4270EAC8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E9C94A-2529-FFBD-07C0-D3232474A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0540B7-EE1D-28D6-FAA9-AD99AA266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619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282EA-0E25-C223-50BE-5154897D1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18092A-4F7B-C926-C218-F0D0D0744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205529-1C54-114A-3FA4-7BA99B2575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2A28676-CBA4-EB14-261C-8A37707CD9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BABAF6-E425-ADB4-0B1E-A5D32A9AA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A9D3FD0-30F5-E059-A7E3-8F69FD4BB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49DD0D-F704-1260-C2D6-C73C0CFFD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B990CD3-2FBA-88E9-2366-0D3F29690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83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B4536B-AF08-FB3A-F859-4757FB3EA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1A87D2-0183-0DFA-5390-0FD1011EA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46FB9C-AA2D-3C50-6F9B-FCC730551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876D7BE-F1F9-D9B2-3DB6-7571E7278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58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0E8FB4-6B1A-90B7-62A1-4C6FC3B56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C17D24C-6D8D-244D-F078-46DFB3473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02E4E3-12BD-F80D-75F0-3C584FDF1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85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0B481E-D91D-B625-29F6-6BFEEAF07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AE8440-EA92-A19D-1B9F-E1F80CE1D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F64CE0-26E4-A13C-2348-08A548E633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F2D526B-F4FE-8EEC-3E7B-580F2C0D2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50D40C-6E57-A785-28DD-68BEDD810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D60FF5-602D-D105-3B73-D7F494B1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611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0DC7C0-07AA-6EFA-1D7D-09E5997DE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419399D-3D11-618F-8B3D-B45EF06E20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6CBE55-3482-55D4-BA94-C8690EE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E6BEA6-901C-4F43-EDE4-B46810C2F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268461-6585-D797-A521-1C83514E2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31C155-8F22-B797-53FB-5BF1EDEEF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786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A46E7-846A-D43C-EB5A-A91E67A4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001F8E-0349-0273-7C54-713BB3219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E08EDA-99E9-0392-5408-352C57EBCD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1C4DF-B9C7-41CA-8309-071C301D61D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CF776D-6627-988E-7807-05A7171E97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6A19AE-B757-3C19-3168-F70C4D8D12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440C4-7AB3-47AA-A350-AF61C1C55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588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18" Type="http://schemas.microsoft.com/office/2007/relationships/hdphoto" Target="../media/hdphoto8.wdp"/><Relationship Id="rId26" Type="http://schemas.microsoft.com/office/2007/relationships/hdphoto" Target="../media/hdphoto12.wdp"/><Relationship Id="rId3" Type="http://schemas.openxmlformats.org/officeDocument/2006/relationships/image" Target="../media/image3.png"/><Relationship Id="rId21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1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24" Type="http://schemas.microsoft.com/office/2007/relationships/hdphoto" Target="../media/hdphoto11.wdp"/><Relationship Id="rId32" Type="http://schemas.microsoft.com/office/2007/relationships/hdphoto" Target="../media/hdphoto15.wdp"/><Relationship Id="rId5" Type="http://schemas.microsoft.com/office/2007/relationships/hdphoto" Target="../media/hdphoto2.wdp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28" Type="http://schemas.microsoft.com/office/2007/relationships/hdphoto" Target="../media/hdphoto13.wdp"/><Relationship Id="rId10" Type="http://schemas.microsoft.com/office/2007/relationships/hdphoto" Target="../media/hdphoto4.wdp"/><Relationship Id="rId19" Type="http://schemas.openxmlformats.org/officeDocument/2006/relationships/image" Target="../media/image12.png"/><Relationship Id="rId31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16.png"/><Relationship Id="rId30" Type="http://schemas.microsoft.com/office/2007/relationships/hdphoto" Target="../media/hdphoto1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FF0DB9C4-FA78-40C2-5BC8-BCAC64C1F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78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EA7469BE-FFCD-9662-8C3D-96C8A07CE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858" y="3909848"/>
            <a:ext cx="3788227" cy="287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D2A992-4116-C5E0-307E-9A868958CC5D}"/>
              </a:ext>
            </a:extLst>
          </p:cNvPr>
          <p:cNvSpPr/>
          <p:nvPr/>
        </p:nvSpPr>
        <p:spPr>
          <a:xfrm>
            <a:off x="5388115" y="1643032"/>
            <a:ext cx="43166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Игра «Багаж»</a:t>
            </a:r>
          </a:p>
        </p:txBody>
      </p:sp>
    </p:spTree>
    <p:extLst>
      <p:ext uri="{BB962C8B-B14F-4D97-AF65-F5344CB8AC3E}">
        <p14:creationId xmlns:p14="http://schemas.microsoft.com/office/powerpoint/2010/main" val="840105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фон" descr="Picture background">
            <a:extLst>
              <a:ext uri="{FF2B5EF4-FFF2-40B4-BE49-F238E27FC236}">
                <a16:creationId xmlns:a16="http://schemas.microsoft.com/office/drawing/2014/main" id="{51693BC4-F8A0-C50B-A4BC-9AD7FEED1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49"/>
            <a:ext cx="12192000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бутылка" descr="Picture background">
            <a:extLst>
              <a:ext uri="{FF2B5EF4-FFF2-40B4-BE49-F238E27FC236}">
                <a16:creationId xmlns:a16="http://schemas.microsoft.com/office/drawing/2014/main" id="{FA382B9F-BCB7-4808-14F3-1F7E2602CB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71" b="96569" l="33987" r="66013">
                        <a14:foregroundMark x1="42157" y1="24673" x2="42157" y2="24673"/>
                        <a14:foregroundMark x1="39542" y1="23529" x2="39542" y2="23529"/>
                        <a14:foregroundMark x1="63725" y1="39052" x2="63725" y2="39052"/>
                        <a14:foregroundMark x1="62582" y1="43301" x2="62582" y2="43301"/>
                        <a14:foregroundMark x1="63072" y1="75654" x2="63072" y2="75654"/>
                        <a14:foregroundMark x1="36601" y1="68791" x2="36601" y2="68791"/>
                        <a14:foregroundMark x1="38399" y1="25490" x2="38399" y2="25490"/>
                        <a14:foregroundMark x1="36601" y1="36601" x2="36601" y2="36601"/>
                        <a14:foregroundMark x1="36601" y1="33170" x2="36601" y2="33170"/>
                        <a14:foregroundMark x1="36438" y1="30556" x2="36438" y2="30556"/>
                        <a14:foregroundMark x1="36928" y1="27451" x2="36928" y2="27451"/>
                        <a14:foregroundMark x1="37255" y1="26797" x2="37255" y2="26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61" t="1416" r="33405" b="3593"/>
          <a:stretch>
            <a:fillRect/>
          </a:stretch>
        </p:blipFill>
        <p:spPr bwMode="auto">
          <a:xfrm>
            <a:off x="486484" y="3178669"/>
            <a:ext cx="685800" cy="192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бинокль" descr="Picture background">
            <a:extLst>
              <a:ext uri="{FF2B5EF4-FFF2-40B4-BE49-F238E27FC236}">
                <a16:creationId xmlns:a16="http://schemas.microsoft.com/office/drawing/2014/main" id="{6CBCE97D-50BB-3A9D-04A0-BB88CD8AC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514" y="3220162"/>
            <a:ext cx="1552283" cy="155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яблоко" descr="Picture background">
            <a:extLst>
              <a:ext uri="{FF2B5EF4-FFF2-40B4-BE49-F238E27FC236}">
                <a16:creationId xmlns:a16="http://schemas.microsoft.com/office/drawing/2014/main" id="{EE7444A3-BDDC-B031-640E-EC91F19E3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56" b="97923" l="9744" r="945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030" y="5178826"/>
            <a:ext cx="1150821" cy="115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карта" descr="Picture background">
            <a:extLst>
              <a:ext uri="{FF2B5EF4-FFF2-40B4-BE49-F238E27FC236}">
                <a16:creationId xmlns:a16="http://schemas.microsoft.com/office/drawing/2014/main" id="{9CD33087-B2EF-AC5B-7D23-669576ED3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541" b="100000" l="202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210" y="3369147"/>
            <a:ext cx="1320011" cy="132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панама" descr="Picture background">
            <a:extLst>
              <a:ext uri="{FF2B5EF4-FFF2-40B4-BE49-F238E27FC236}">
                <a16:creationId xmlns:a16="http://schemas.microsoft.com/office/drawing/2014/main" id="{11AF2F60-B6D6-740F-4AD8-2CDDD5D2CC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410" b="19665"/>
          <a:stretch>
            <a:fillRect/>
          </a:stretch>
        </p:blipFill>
        <p:spPr bwMode="auto">
          <a:xfrm>
            <a:off x="2562621" y="4880369"/>
            <a:ext cx="2495957" cy="154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фонарь" descr="Picture background">
            <a:extLst>
              <a:ext uri="{FF2B5EF4-FFF2-40B4-BE49-F238E27FC236}">
                <a16:creationId xmlns:a16="http://schemas.microsoft.com/office/drawing/2014/main" id="{0F191B4B-2EAC-0D0D-7E00-04ADC74C0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50" b="100000" l="0" r="100000">
                        <a14:foregroundMark x1="10543" y1="69606" x2="10543" y2="69606"/>
                        <a14:foregroundMark x1="28594" y1="88931" x2="28594" y2="889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110" y="3154185"/>
            <a:ext cx="1431931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сланцы" descr="Picture background">
            <a:extLst>
              <a:ext uri="{FF2B5EF4-FFF2-40B4-BE49-F238E27FC236}">
                <a16:creationId xmlns:a16="http://schemas.microsoft.com/office/drawing/2014/main" id="{0FF23D48-A171-37A5-6F3B-A68CA9BB7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64130" y1="59264" x2="64130" y2="59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419" y="4803452"/>
            <a:ext cx="1410617" cy="151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компас" descr="Picture background">
            <a:extLst>
              <a:ext uri="{FF2B5EF4-FFF2-40B4-BE49-F238E27FC236}">
                <a16:creationId xmlns:a16="http://schemas.microsoft.com/office/drawing/2014/main" id="{48CA41C4-982A-EF98-D788-6D51AF986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51196" y1="9457" x2="51196" y2="9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771" y="4880369"/>
            <a:ext cx="1116890" cy="111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шорты" descr="Picture background">
            <a:extLst>
              <a:ext uri="{FF2B5EF4-FFF2-40B4-BE49-F238E27FC236}">
                <a16:creationId xmlns:a16="http://schemas.microsoft.com/office/drawing/2014/main" id="{519A519D-EC34-6A5A-E321-500505248C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8555" b="86621" l="12012" r="89844">
                        <a14:foregroundMark x1="35645" y1="80176" x2="35645" y2="80176"/>
                        <a14:foregroundMark x1="37207" y1="78906" x2="37207" y2="78906"/>
                        <a14:foregroundMark x1="31934" y1="77734" x2="31934" y2="77734"/>
                        <a14:foregroundMark x1="70410" y1="77344" x2="70410" y2="77344"/>
                        <a14:foregroundMark x1="63965" y1="78516" x2="63965" y2="78516"/>
                        <a14:foregroundMark x1="62695" y1="80176" x2="62695" y2="80176"/>
                        <a14:foregroundMark x1="59473" y1="81348" x2="60742" y2="81348"/>
                        <a14:foregroundMark x1="73242" y1="76953" x2="73242" y2="76953"/>
                        <a14:foregroundMark x1="66406" y1="78125" x2="66406" y2="78125"/>
                        <a14:foregroundMark x1="26660" y1="76563" x2="26660" y2="76563"/>
                        <a14:foregroundMark x1="40918" y1="80566" x2="40918" y2="80566"/>
                        <a14:foregroundMark x1="42871" y1="80566" x2="42871" y2="80566"/>
                        <a14:foregroundMark x1="44531" y1="72852" x2="44531" y2="72852"/>
                        <a14:foregroundMark x1="46973" y1="67188" x2="46973" y2="6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18" t="18219" r="11355" b="16599"/>
          <a:stretch>
            <a:fillRect/>
          </a:stretch>
        </p:blipFill>
        <p:spPr bwMode="auto">
          <a:xfrm>
            <a:off x="8141186" y="3330993"/>
            <a:ext cx="144638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сок" descr="Picture background">
            <a:extLst>
              <a:ext uri="{FF2B5EF4-FFF2-40B4-BE49-F238E27FC236}">
                <a16:creationId xmlns:a16="http://schemas.microsoft.com/office/drawing/2014/main" id="{921C95B4-76CF-7337-F47F-346411AA9C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8152" b="80571" l="22283" r="75000">
                        <a14:foregroundMark x1="55027" y1="22011" x2="55027" y2="22011"/>
                        <a14:foregroundMark x1="63315" y1="14402" x2="63315" y2="14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85" t="10926" r="25741" b="18519"/>
          <a:stretch>
            <a:fillRect/>
          </a:stretch>
        </p:blipFill>
        <p:spPr bwMode="auto">
          <a:xfrm>
            <a:off x="8819244" y="4956245"/>
            <a:ext cx="926043" cy="133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очки" descr="Picture background">
            <a:extLst>
              <a:ext uri="{FF2B5EF4-FFF2-40B4-BE49-F238E27FC236}">
                <a16:creationId xmlns:a16="http://schemas.microsoft.com/office/drawing/2014/main" id="{D947D5AD-9977-BC88-7E7F-4D0AC2B81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3107" b="100000" l="364" r="100000">
                        <a14:foregroundMark x1="36364" y1="59612" x2="36364" y2="59612"/>
                        <a14:foregroundMark x1="28727" y1="50291" x2="28727" y2="50291"/>
                        <a14:foregroundMark x1="68121" y1="33204" x2="68121" y2="33204"/>
                        <a14:foregroundMark x1="75394" y1="30097" x2="75394" y2="30097"/>
                        <a14:foregroundMark x1="78788" y1="10485" x2="78788" y2="10485"/>
                        <a14:foregroundMark x1="86061" y1="57087" x2="86061" y2="57087"/>
                        <a14:foregroundMark x1="6424" y1="57670" x2="6424" y2="57670"/>
                        <a14:foregroundMark x1="35152" y1="58835" x2="35152" y2="58835"/>
                        <a14:foregroundMark x1="35152" y1="55340" x2="35152" y2="55340"/>
                        <a14:foregroundMark x1="36000" y1="53398" x2="36000" y2="53398"/>
                        <a14:foregroundMark x1="68121" y1="35728" x2="68121" y2="35728"/>
                        <a14:foregroundMark x1="69212" y1="29515" x2="69212" y2="29515"/>
                        <a14:foregroundMark x1="66182" y1="36893" x2="66182" y2="36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711" y="3315043"/>
            <a:ext cx="1865445" cy="116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футболка" descr="Picture background">
            <a:extLst>
              <a:ext uri="{FF2B5EF4-FFF2-40B4-BE49-F238E27FC236}">
                <a16:creationId xmlns:a16="http://schemas.microsoft.com/office/drawing/2014/main" id="{35E04F61-6102-2A19-52C1-90D593F80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356" b="100000" l="10000" r="90000">
                        <a14:foregroundMark x1="39565" y1="6584" x2="39565" y2="6584"/>
                        <a14:foregroundMark x1="38261" y1="3559" x2="38261" y2="3559"/>
                        <a14:foregroundMark x1="59565" y1="8185" x2="59565" y2="8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77" r="16811"/>
          <a:stretch>
            <a:fillRect/>
          </a:stretch>
        </p:blipFill>
        <p:spPr bwMode="auto">
          <a:xfrm>
            <a:off x="10127853" y="4595851"/>
            <a:ext cx="1843918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Илюминатор 1">
            <a:extLst>
              <a:ext uri="{FF2B5EF4-FFF2-40B4-BE49-F238E27FC236}">
                <a16:creationId xmlns:a16="http://schemas.microsoft.com/office/drawing/2014/main" id="{9A3D6372-4376-72C2-E750-11CA2F5D1E7B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2404" b="100000" l="194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622" y="536580"/>
            <a:ext cx="1962150" cy="1981200"/>
          </a:xfrm>
          <a:prstGeom prst="rect">
            <a:avLst/>
          </a:prstGeom>
        </p:spPr>
      </p:pic>
      <p:pic>
        <p:nvPicPr>
          <p:cNvPr id="18" name="Илюминатор 2">
            <a:extLst>
              <a:ext uri="{FF2B5EF4-FFF2-40B4-BE49-F238E27FC236}">
                <a16:creationId xmlns:a16="http://schemas.microsoft.com/office/drawing/2014/main" id="{8750E800-A45F-59EC-E829-BC37588DD30A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148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636" y="578047"/>
            <a:ext cx="1924050" cy="1866900"/>
          </a:xfrm>
          <a:prstGeom prst="rect">
            <a:avLst/>
          </a:prstGeom>
        </p:spPr>
      </p:pic>
      <p:pic>
        <p:nvPicPr>
          <p:cNvPr id="19" name="Илюминатор 3">
            <a:extLst>
              <a:ext uri="{FF2B5EF4-FFF2-40B4-BE49-F238E27FC236}">
                <a16:creationId xmlns:a16="http://schemas.microsoft.com/office/drawing/2014/main" id="{ABA7DC72-0A6A-3E70-F2EE-468EE175304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264" y="668309"/>
            <a:ext cx="191452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5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22409 -0.342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11" y="-1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0.23411 -0.2888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6" y="-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95 0.00625 L 0.42995 -0.3821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45" y="-1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0.2608 -0.3597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34" y="-1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04583 -0.35301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-1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96296E-6 L -0.38842 -0.3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27" y="-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-0.08464 -0.5608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2" y="-2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07407E-6 L -0.58294 -0.6034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54" y="-3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33333E-6 L -0.11589 -0.5782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4" y="-2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0.04297 -0.5884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8" y="-2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44444E-6 L 0.50911 -0.58982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56" y="-2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0.6569 -0.6113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39" y="-3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5</Words>
  <Application>Microsoft Office PowerPoint</Application>
  <PresentationFormat>Широкоэкранный</PresentationFormat>
  <Paragraphs>2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Людмила бояркина</dc:creator>
  <cp:lastModifiedBy>Людмила бояркина</cp:lastModifiedBy>
  <cp:revision>3</cp:revision>
  <dcterms:created xsi:type="dcterms:W3CDTF">2026-04-16T09:25:18Z</dcterms:created>
  <dcterms:modified xsi:type="dcterms:W3CDTF">2026-04-16T12:42:32Z</dcterms:modified>
</cp:coreProperties>
</file>