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3387-1DD7-B649-5041-8B0C43C7D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015042-87AB-D871-8542-C55466AC4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A3B0FB-F9C9-DD13-0031-B7AD4CF9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D24F88-E32F-9E11-A1B6-A67CD4374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71BC5-96E8-CAF0-5EB6-17ECDB480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091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F0B72-46F5-26BF-3F84-2A10DC952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D93071-6CB2-CB7B-6FEB-72811AA52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82A2AF-C18B-3317-4671-1F3140625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674738-A57F-558C-2220-33D6CA3E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709780-2264-7DB7-BF07-3E2640397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26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CD2C229-737F-DD87-6FA3-AD7462F6A4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3412FA-2441-B04D-6D21-9BA8FDB04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6F14E1-DC71-4F27-0E31-539299724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EC1920-ABD8-B8AC-8FE5-B16DBB938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F5D375-6EDC-783E-AAE7-B454FFCCB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1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297D9-B43A-A26B-7131-5540AB220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15B4DD-D4E0-A28C-CAA2-3585EFEA9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E4F683-E70E-5301-44AE-AF8D24FCB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58D76A-C423-6A92-E475-2445EF9C7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1FCB58-C526-881A-5367-2809B2F76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641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8AB9D2-7243-053B-4736-E87EC774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CA3179-2BE4-EE42-577B-F836AC394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73E4F0-6A5D-5466-1D0E-AEA6F995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97847A-1E72-EFC7-162F-2500AC76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198913-2DB4-BF11-8EED-BE9219DA5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723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146D9-207A-D26F-5EB7-E06865776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2823E5-452A-FC66-7448-D68EBC4FEB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7799B22-20AA-B45D-64BE-111F0192A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A9FF1D-5CA4-F039-802A-965AE512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F6C14D-9F1A-94CF-464F-D5791B1B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CB9E16-A526-FD0C-9F23-DCF279AD8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79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D5CFF-F3AD-290E-3A82-72AC9AB83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8AF5E2-DB0F-2CF1-31B8-DFAF72D38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F2598C-90CD-9776-E968-98EF6BE63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2A88FFF-3B33-6DDA-B28A-833D5CE632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3048C8-499C-E8BD-07EB-72C5670F8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59975B0-FB84-4BFB-92CE-CB2518701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140A15D-3834-EB47-1C79-31EB19691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9853FA1-69F9-774B-0417-8921000AB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6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9A484-00E6-E0DA-9FEF-DFA6E4038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1BED7A-FE5E-008B-AC9C-C097C3A60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4BF54CF-820F-6A47-F8BF-978A34AC8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CEF7B1B-EF6A-6F7E-7CAA-8B044A42C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3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27DF6EF-C38A-26BD-8457-77C91D1EA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D448A94-60A0-CDD4-9132-38FD45BCF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272AE1-7826-3C9A-D66F-2F198798A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39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A2925F-C031-F1DA-8A48-70E2416E8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236D52-395C-E42D-AF7F-78A1AE8F8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519DD8-5155-DD57-7F60-A245558B2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61CDBF-0363-646E-2631-BC6634C54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4B33D3-1A20-9A05-91DF-FBFD992C1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177416-F33D-3424-EEE9-73F85980D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7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7964CA-0E16-C114-9F35-A066D00C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47E3D9F-90D9-6B45-2480-35A32099C4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0C4136-8A7B-0E4D-375F-66F0EB581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F88C2B-49CD-2D89-C450-0A5A522BA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2E8E99-B839-CFA4-0FE1-12923022E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4223FB-3C05-D5B2-335A-B7132124E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27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A0ED09-3F53-0EA1-340D-CC8BB83C6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3998DE-777B-C370-267C-B13DDB55A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744874-EFA2-E870-C88B-C6219865A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EE359-AFAB-4B87-BA4C-197F7868FBF6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85A732-6C59-C3E4-10DD-DE72C35A1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BE2514-D14B-9F18-477E-58BA864D6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6AAA7-1A01-465E-A831-9EB90DEA6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90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60471759-14F3-EE03-F083-2468DF28B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870" y="0"/>
            <a:ext cx="123477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00B104E-E14B-C7DF-3420-E9060CBDB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72" r="100000">
                        <a14:foregroundMark x1="38593" y1="18056" x2="38593" y2="18056"/>
                        <a14:foregroundMark x1="19039" y1="55278" x2="19039" y2="55278"/>
                        <a14:foregroundMark x1="16981" y1="41667" x2="16981" y2="41667"/>
                        <a14:foregroundMark x1="16123" y1="57500" x2="16123" y2="57500"/>
                        <a14:foregroundMark x1="8062" y1="51389" x2="8062" y2="51389"/>
                        <a14:foregroundMark x1="4974" y1="33611" x2="4974" y2="3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131" y="2740551"/>
            <a:ext cx="6112670" cy="377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29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39DA269B-EBBE-7065-D960-A20350161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870" y="0"/>
            <a:ext cx="123477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D4A89CF8-B29D-492C-1101-260AC4CB6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7245" l="7653" r="96531">
                        <a14:foregroundMark x1="33367" y1="44490" x2="33367" y2="44490"/>
                        <a14:foregroundMark x1="33367" y1="49490" x2="33367" y2="49490"/>
                        <a14:foregroundMark x1="34082" y1="41837" x2="34082" y2="41837"/>
                        <a14:foregroundMark x1="32551" y1="38367" x2="32551" y2="38367"/>
                        <a14:foregroundMark x1="31837" y1="33673" x2="31837" y2="33673"/>
                        <a14:foregroundMark x1="21837" y1="24286" x2="21837" y2="24286"/>
                        <a14:foregroundMark x1="43673" y1="57449" x2="43673" y2="57449"/>
                        <a14:foregroundMark x1="54592" y1="51122" x2="54592" y2="51122"/>
                        <a14:foregroundMark x1="58163" y1="45000" x2="58163" y2="45000"/>
                        <a14:foregroundMark x1="70000" y1="47245" x2="70000" y2="47245"/>
                        <a14:foregroundMark x1="73163" y1="50000" x2="73163" y2="50000"/>
                        <a14:foregroundMark x1="72959" y1="55204" x2="72959" y2="55204"/>
                        <a14:foregroundMark x1="71837" y1="59796" x2="71837" y2="59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43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199C32CA-CD2E-1223-1D83-8DE9FFF98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870" y="0"/>
            <a:ext cx="123477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BA52A9F3-9894-0F18-23AE-E7E816D274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13" b="94238" l="1855" r="973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880" b="20247"/>
          <a:stretch>
            <a:fillRect/>
          </a:stretch>
        </p:blipFill>
        <p:spPr bwMode="auto">
          <a:xfrm>
            <a:off x="3340100" y="2759790"/>
            <a:ext cx="7277100" cy="392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57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2C655826-B775-9D8F-9950-C65878B45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870" y="0"/>
            <a:ext cx="123477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86525C8F-5BB7-CED8-54A9-DFCA4D871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5278" l="1072" r="95559">
                        <a14:foregroundMark x1="63247" y1="40278" x2="63247" y2="40278"/>
                        <a14:foregroundMark x1="85452" y1="63611" x2="85452" y2="63611"/>
                        <a14:foregroundMark x1="59112" y1="31944" x2="59112" y2="31944"/>
                        <a14:foregroundMark x1="55436" y1="26667" x2="55436" y2="26667"/>
                        <a14:foregroundMark x1="53599" y1="25278" x2="53599" y2="25278"/>
                        <a14:foregroundMark x1="72282" y1="43889" x2="72282" y2="43889"/>
                        <a14:foregroundMark x1="76263" y1="46111" x2="76263" y2="46111"/>
                        <a14:foregroundMark x1="77029" y1="47222" x2="77029" y2="47222"/>
                        <a14:foregroundMark x1="79632" y1="50556" x2="79632" y2="50556"/>
                        <a14:foregroundMark x1="78714" y1="48333" x2="78714" y2="48333"/>
                        <a14:foregroundMark x1="83308" y1="54444" x2="83308" y2="54444"/>
                        <a14:foregroundMark x1="85145" y1="54444" x2="85145" y2="54444"/>
                        <a14:foregroundMark x1="83767" y1="54444" x2="83767" y2="54444"/>
                        <a14:foregroundMark x1="81930" y1="52778" x2="81930" y2="52778"/>
                        <a14:foregroundMark x1="86983" y1="55556" x2="86983" y2="55556"/>
                        <a14:foregroundMark x1="88055" y1="55556" x2="88055" y2="55556"/>
                        <a14:foregroundMark x1="86524" y1="64167" x2="86524" y2="64167"/>
                        <a14:backgroundMark x1="59724" y1="24722" x2="59724" y2="24722"/>
                        <a14:backgroundMark x1="41960" y1="1111" x2="41960" y2="1111"/>
                        <a14:backgroundMark x1="45942" y1="1389" x2="45942" y2="1389"/>
                        <a14:backgroundMark x1="49005" y1="1389" x2="49005" y2="1389"/>
                        <a14:backgroundMark x1="65084" y1="30833" x2="65084" y2="30833"/>
                        <a14:backgroundMark x1="72282" y1="35278" x2="72282" y2="35278"/>
                        <a14:backgroundMark x1="72741" y1="37778" x2="72741" y2="37778"/>
                        <a14:backgroundMark x1="75498" y1="39167" x2="75498" y2="39167"/>
                        <a14:backgroundMark x1="84533" y1="66389" x2="84533" y2="66389"/>
                        <a14:backgroundMark x1="15773" y1="61944" x2="15773" y2="61944"/>
                        <a14:backgroundMark x1="81623" y1="63889" x2="81623" y2="63889"/>
                        <a14:backgroundMark x1="80398" y1="63611" x2="80398" y2="63611"/>
                        <a14:backgroundMark x1="52067" y1="23056" x2="52067" y2="23056"/>
                        <a14:backgroundMark x1="50689" y1="23056" x2="50689" y2="23056"/>
                        <a14:backgroundMark x1="49311" y1="23056" x2="49311" y2="2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899" y="3429000"/>
            <a:ext cx="6108701" cy="331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4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A583F939-468C-2117-E2E1-9D8C056AF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870" y="0"/>
            <a:ext cx="123477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CF067376-42AB-9452-5DA5-9D1C6C2E0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8886" y1="2592" x2="68886" y2="2592"/>
                        <a14:foregroundMark x1="74728" y1="10368" x2="74728" y2="10368"/>
                        <a14:foregroundMark x1="77582" y1="9277" x2="77582" y2="9277"/>
                        <a14:foregroundMark x1="91440" y1="20464" x2="91440" y2="20464"/>
                        <a14:foregroundMark x1="91168" y1="21828" x2="91168" y2="21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720" y="3429000"/>
            <a:ext cx="3366559" cy="335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2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9B0735E9-997F-AB88-14C8-B018D1597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870" y="0"/>
            <a:ext cx="123477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837B9E7C-F812-BE97-4187-4E14249E50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065" l="0" r="100000">
                        <a14:foregroundMark x1="26766" y1="20887" x2="26766" y2="20887"/>
                        <a14:foregroundMark x1="46739" y1="20653" x2="46739" y2="20653"/>
                        <a14:foregroundMark x1="37636" y1="89848" x2="37636" y2="89848"/>
                        <a14:foregroundMark x1="49457" y1="89148" x2="49457" y2="89148"/>
                        <a14:foregroundMark x1="55163" y1="85764" x2="55163" y2="85764"/>
                        <a14:foregroundMark x1="66440" y1="88098" x2="66440" y2="88098"/>
                        <a14:foregroundMark x1="73505" y1="83081" x2="73505" y2="83081"/>
                        <a14:foregroundMark x1="26766" y1="20187" x2="26766" y2="20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78"/>
          <a:stretch>
            <a:fillRect/>
          </a:stretch>
        </p:blipFill>
        <p:spPr bwMode="auto">
          <a:xfrm>
            <a:off x="3252787" y="1231900"/>
            <a:ext cx="5132726" cy="551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59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6B11FD87-8F78-97A8-9CFB-F3264E809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870" y="0"/>
            <a:ext cx="123477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DD523412-0F0D-2A9C-6193-A200ABC08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9" b="100000" l="1917" r="96805">
                        <a14:backgroundMark x1="67252" y1="94728" x2="67252" y2="94728"/>
                        <a14:backgroundMark x1="31310" y1="95208" x2="31310" y2="95208"/>
                        <a14:backgroundMark x1="34505" y1="96645" x2="34505" y2="96645"/>
                        <a14:backgroundMark x1="39936" y1="62141" x2="39936" y2="621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87" y="1781174"/>
            <a:ext cx="5076825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71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Людмила бояркина</dc:creator>
  <cp:lastModifiedBy>Людмила бояркина</cp:lastModifiedBy>
  <cp:revision>2</cp:revision>
  <dcterms:created xsi:type="dcterms:W3CDTF">2026-04-16T08:29:55Z</dcterms:created>
  <dcterms:modified xsi:type="dcterms:W3CDTF">2026-04-20T16:14:15Z</dcterms:modified>
</cp:coreProperties>
</file>